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2C4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>
        <p:scale>
          <a:sx n="100" d="100"/>
          <a:sy n="100" d="100"/>
        </p:scale>
        <p:origin x="92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B8DA98-EBB4-47E3-BFEB-F336FD785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3C79B5-5695-4027-9BF3-BA83188FC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26F3F9-EF3F-4C1C-9FC2-A171BBC7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5115AC-7CDB-4A4A-ADAA-14EB70B8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CC56AC-94D4-4E0F-B6F2-7EEBCEB3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86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7C3BA8-42BF-4CD4-BF6C-9904D0A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BC9465-16FB-4B73-AFB3-83D40F80A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06BA2-3CDF-435D-A065-7FD7BBB3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DC88C2-F041-455E-B811-C457F6EE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2FE48D-2B8D-43B1-BC21-99386DFB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45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11AC3BC-2656-4661-80D7-D7653B17B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B53DA9-A3A1-4351-8B5E-EABD51496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BDC5A0-5380-4BD1-956C-EBF3FD87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6DAD79-4BC8-4F73-96C4-6D62CC28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C0E544-709A-43A6-9B6D-0146DDCE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083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9E48CC-AE6B-4289-9930-FD5FF478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480150-89A6-4CFA-A31F-1ACB2854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C33FB7-2BD8-4D81-A010-F2661F439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C8B424-72C9-4CB8-925E-19C0A927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C46E0A-C9C5-4550-B4B5-53486861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589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85462-5292-4381-A8E0-F38EE1D3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A5F2DE9-8EDB-4ED3-97C2-A4A910476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346290-F06E-4987-82BB-DD6FF13F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29D9F0-55C9-4930-BD61-EBED0FBF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B21BFC-0B2E-4C89-9EB3-E5A244A1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551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B4BE36-8BCC-46EF-BAA2-FB4C9A09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A9B675-65EE-409D-AD11-6C2EAEE08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7D15D2-8FD2-4BF3-973E-3C1F90BD7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6AE26E-0783-4A9A-9E5E-B14D45E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8872C6-D1F3-4928-AF5A-B4FB16E4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3B84B8-4E90-4ACC-8F94-061A158F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28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A52DC-61FD-429E-8BB5-5E9D3318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F7D9CAE-18F7-4C7C-944B-BC87FF9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7CCD54-01EB-4CD2-9B16-70A3E1E5B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60823B-E841-4DE7-9D2D-E85F06132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DBF6FC5-5CBB-4973-8E7B-9E0F76247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ECACB08-5CBC-46A3-85A1-1DE512E4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0E7FA64-8C09-4A72-8A46-C66B6C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C98AB39-CD7A-4962-9F25-AF75AA31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75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AAA8C-D987-4C50-8E2B-08836C49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D502984-09E4-49EC-87B6-D8CB5138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34BBC58-7812-4DAD-95B2-A0B29D47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1A759F-E840-49F1-B205-62BC44D5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84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CBA69DE-B4F2-4632-B324-5592D73B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CBD3A52-23BF-46E6-B08F-690DD5EF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CC13DB1-683C-437C-8A8D-7278CF8D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737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17146-E176-4E06-93BC-2CB8F9E0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758950-E1C5-42F9-9F3F-3DE13F454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7BF9FB-3296-4EEC-B03A-18B74C303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8B8AC6C-1716-4C0A-8C9B-168E6C40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5A41AD8-4700-4BD7-A145-39E3F051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9F1557-E236-4DC4-8922-A8E50E9F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72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1CE074-BCD2-46DF-9505-3739A615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96D1D3-3234-48EC-BC48-D8D6EC1EB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B2EBAB9-BCEA-4861-91DE-D58EB74B3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32D319-B40A-4E70-B5A6-5DEF47BF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BB9A55-E286-4CF7-BF23-FCB73EAF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F9934E-AFB9-49C9-82E1-3B4546D8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04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0DC7B0A-038F-4D31-818F-244133FD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517817-8290-4F14-95A9-8D76A4E2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C677C6-3784-4A88-B632-62D833811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EF7A1-5B31-424F-B73A-725A9C3C31DC}" type="datetimeFigureOut">
              <a:rPr lang="nl-NL" smtClean="0"/>
              <a:t>16-01-18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B38162-2AA9-462A-A966-0A13799F5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46CE49-68DE-448A-A9DC-C6DDCDAE5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052D-6208-4CE9-868C-8C82042394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76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E6A5D2-F1AC-4E9F-8CD4-B0F7F39E059A}"/>
              </a:ext>
            </a:extLst>
          </p:cNvPr>
          <p:cNvSpPr txBox="1"/>
          <p:nvPr/>
        </p:nvSpPr>
        <p:spPr>
          <a:xfrm>
            <a:off x="227815" y="2692871"/>
            <a:ext cx="11736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200" i="1" dirty="0">
                <a:solidFill>
                  <a:schemeClr val="accent1"/>
                </a:solidFill>
              </a:rPr>
              <a:t>“Eenieder heeft recht op </a:t>
            </a:r>
            <a:r>
              <a:rPr lang="nl-NL" sz="5200" i="1" dirty="0" smtClean="0">
                <a:solidFill>
                  <a:schemeClr val="accent1"/>
                </a:solidFill>
              </a:rPr>
              <a:t>eigendom,</a:t>
            </a:r>
          </a:p>
          <a:p>
            <a:pPr algn="ctr"/>
            <a:r>
              <a:rPr lang="nl-NL" sz="5200" i="1" dirty="0" smtClean="0">
                <a:solidFill>
                  <a:schemeClr val="accent1"/>
                </a:solidFill>
              </a:rPr>
              <a:t>hetzij </a:t>
            </a:r>
            <a:r>
              <a:rPr lang="nl-NL" sz="5200" i="1" dirty="0">
                <a:solidFill>
                  <a:schemeClr val="accent1"/>
                </a:solidFill>
              </a:rPr>
              <a:t>alleen, hetzij tezamen met anderen</a:t>
            </a:r>
            <a:r>
              <a:rPr lang="nl-NL" sz="5200" i="1" dirty="0" smtClean="0">
                <a:solidFill>
                  <a:schemeClr val="accent1"/>
                </a:solidFill>
              </a:rPr>
              <a:t>.”</a:t>
            </a:r>
            <a:endParaRPr lang="nl-NL" sz="5200" i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04438073-9732-43B5-A520-71ABEC1C0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2" y="5666265"/>
            <a:ext cx="950536" cy="805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B80C5D-784D-4575-B1B3-B63CFC3786F8}"/>
              </a:ext>
            </a:extLst>
          </p:cNvPr>
          <p:cNvSpPr txBox="1"/>
          <p:nvPr/>
        </p:nvSpPr>
        <p:spPr>
          <a:xfrm>
            <a:off x="1364764" y="6102786"/>
            <a:ext cx="10315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accent1"/>
                </a:solidFill>
              </a:rPr>
              <a:t>Artikel 17, Universele Verklaring van de Rechten van de Mens, Verenigde Naties</a:t>
            </a:r>
          </a:p>
          <a:p>
            <a:endParaRPr lang="nl-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190751" y="165892"/>
            <a:ext cx="7810499" cy="974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err="1" smtClean="0">
                <a:solidFill>
                  <a:schemeClr val="accent1"/>
                </a:solidFill>
              </a:rPr>
              <a:t>Waarom</a:t>
            </a:r>
            <a:r>
              <a:rPr lang="en-US" dirty="0" smtClean="0">
                <a:solidFill>
                  <a:schemeClr val="accent1"/>
                </a:solidFill>
              </a:rPr>
              <a:t>?</a:t>
            </a:r>
            <a:endParaRPr lang="nl-NL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16389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B3B002-FADD-482F-ADAA-3B0E87E5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663"/>
            <a:ext cx="10515600" cy="3521075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solidFill>
                  <a:schemeClr val="accent1"/>
                </a:solidFill>
              </a:rPr>
              <a:t>Snelle</a:t>
            </a:r>
            <a:r>
              <a:rPr lang="en-US" sz="4000" dirty="0" smtClean="0">
                <a:solidFill>
                  <a:schemeClr val="accent1"/>
                </a:solidFill>
              </a:rPr>
              <a:t>, </a:t>
            </a:r>
            <a:r>
              <a:rPr lang="en-US" sz="4000" dirty="0" err="1" smtClean="0">
                <a:solidFill>
                  <a:schemeClr val="accent1"/>
                </a:solidFill>
              </a:rPr>
              <a:t>slimme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</a:rPr>
              <a:t>en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</a:rPr>
              <a:t>eerlijke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</a:rPr>
              <a:t>registratie</a:t>
            </a:r>
            <a:r>
              <a:rPr lang="en-US" sz="4000" dirty="0" smtClean="0">
                <a:solidFill>
                  <a:schemeClr val="accent1"/>
                </a:solidFill>
              </a:rPr>
              <a:t> van </a:t>
            </a:r>
            <a:r>
              <a:rPr lang="en-US" sz="4000" dirty="0" err="1" smtClean="0">
                <a:solidFill>
                  <a:schemeClr val="accent1"/>
                </a:solidFill>
              </a:rPr>
              <a:t>vastgoed</a:t>
            </a:r>
            <a:r>
              <a:rPr lang="en-US" sz="4000" dirty="0" smtClean="0">
                <a:solidFill>
                  <a:schemeClr val="accent1"/>
                </a:solidFill>
              </a:rPr>
              <a:t> in </a:t>
            </a:r>
            <a:r>
              <a:rPr lang="en-US" sz="4000" dirty="0" err="1" smtClean="0">
                <a:solidFill>
                  <a:schemeClr val="accent1"/>
                </a:solidFill>
              </a:rPr>
              <a:t>ontwikkelingslanden</a:t>
            </a:r>
            <a:endParaRPr lang="en-US" sz="4000" dirty="0">
              <a:solidFill>
                <a:schemeClr val="accent1"/>
              </a:solidFill>
            </a:endParaRPr>
          </a:p>
          <a:p>
            <a:endParaRPr lang="en-US" sz="4000" dirty="0">
              <a:solidFill>
                <a:schemeClr val="accent1"/>
              </a:solidFill>
            </a:endParaRPr>
          </a:p>
          <a:p>
            <a:r>
              <a:rPr lang="en-US" sz="4000" dirty="0" err="1" smtClean="0">
                <a:solidFill>
                  <a:schemeClr val="accent1"/>
                </a:solidFill>
              </a:rPr>
              <a:t>Grensaanduidingen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</a:rPr>
              <a:t>inzichtelijk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</a:rPr>
              <a:t>maken</a:t>
            </a:r>
            <a:endParaRPr lang="en-US" sz="4000" dirty="0">
              <a:solidFill>
                <a:schemeClr val="accent1"/>
              </a:solidFill>
            </a:endParaRPr>
          </a:p>
          <a:p>
            <a:endParaRPr lang="en-US" sz="4000" dirty="0">
              <a:solidFill>
                <a:schemeClr val="accent1"/>
              </a:solidFill>
            </a:endParaRPr>
          </a:p>
          <a:p>
            <a:r>
              <a:rPr lang="en-US" sz="4000" dirty="0" smtClean="0">
                <a:solidFill>
                  <a:schemeClr val="accent1"/>
                </a:solidFill>
              </a:rPr>
              <a:t>E</a:t>
            </a:r>
            <a:r>
              <a:rPr lang="nl-NL" sz="4000" dirty="0" err="1" smtClean="0">
                <a:solidFill>
                  <a:schemeClr val="accent1"/>
                </a:solidFill>
              </a:rPr>
              <a:t>igendomsrechten</a:t>
            </a:r>
            <a:r>
              <a:rPr lang="nl-NL" sz="4000" dirty="0" smtClean="0">
                <a:solidFill>
                  <a:schemeClr val="accent1"/>
                </a:solidFill>
              </a:rPr>
              <a:t> van grondbezitters bewaken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324098" y="165892"/>
            <a:ext cx="7543801" cy="97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err="1" smtClean="0">
                <a:solidFill>
                  <a:schemeClr val="accent1"/>
                </a:solidFill>
              </a:rPr>
              <a:t>Doel</a:t>
            </a:r>
            <a:endParaRPr lang="nl-NL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3377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B3B002-FADD-482F-ADAA-3B0E87E5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5663"/>
            <a:ext cx="10515600" cy="3521075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rgbClr val="4372C4"/>
                </a:solidFill>
              </a:rPr>
              <a:t>Lokale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bevolking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voorzien</a:t>
            </a:r>
            <a:r>
              <a:rPr lang="en-US" sz="3200" dirty="0" smtClean="0">
                <a:solidFill>
                  <a:srgbClr val="4372C4"/>
                </a:solidFill>
              </a:rPr>
              <a:t> van </a:t>
            </a:r>
            <a:r>
              <a:rPr lang="en-US" sz="3200" dirty="0" err="1" smtClean="0">
                <a:solidFill>
                  <a:srgbClr val="4372C4"/>
                </a:solidFill>
              </a:rPr>
              <a:t>een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simpel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systeem</a:t>
            </a:r>
            <a:r>
              <a:rPr lang="en-US" sz="3200" dirty="0" smtClean="0">
                <a:solidFill>
                  <a:srgbClr val="4372C4"/>
                </a:solidFill>
              </a:rPr>
              <a:t> om </a:t>
            </a:r>
            <a:r>
              <a:rPr lang="en-US" sz="3200" dirty="0" err="1" smtClean="0">
                <a:solidFill>
                  <a:srgbClr val="4372C4"/>
                </a:solidFill>
              </a:rPr>
              <a:t>vastgoed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te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registreren</a:t>
            </a:r>
            <a:endParaRPr lang="en-US" sz="3200" dirty="0">
              <a:solidFill>
                <a:srgbClr val="4372C4"/>
              </a:solidFill>
            </a:endParaRPr>
          </a:p>
          <a:p>
            <a:endParaRPr lang="en-US" sz="3200" dirty="0">
              <a:solidFill>
                <a:srgbClr val="4372C4"/>
              </a:solidFill>
            </a:endParaRPr>
          </a:p>
          <a:p>
            <a:r>
              <a:rPr lang="en-US" sz="3200" dirty="0" smtClean="0">
                <a:solidFill>
                  <a:srgbClr val="4372C4"/>
                </a:solidFill>
              </a:rPr>
              <a:t>‘</a:t>
            </a:r>
            <a:r>
              <a:rPr lang="en-US" sz="3200" dirty="0" err="1" smtClean="0">
                <a:solidFill>
                  <a:srgbClr val="4372C4"/>
                </a:solidFill>
              </a:rPr>
              <a:t>Slimme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paaltjes</a:t>
            </a:r>
            <a:r>
              <a:rPr lang="en-US" sz="3200" dirty="0" smtClean="0">
                <a:solidFill>
                  <a:srgbClr val="4372C4"/>
                </a:solidFill>
              </a:rPr>
              <a:t>’ die </a:t>
            </a:r>
            <a:r>
              <a:rPr lang="en-US" sz="3200" dirty="0" err="1" smtClean="0">
                <a:solidFill>
                  <a:srgbClr val="4372C4"/>
                </a:solidFill>
              </a:rPr>
              <a:t>locatiegegevens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inmeten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versturen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naar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een</a:t>
            </a:r>
            <a:r>
              <a:rPr lang="en-US" sz="3200" dirty="0" smtClean="0">
                <a:solidFill>
                  <a:srgbClr val="4372C4"/>
                </a:solidFill>
              </a:rPr>
              <a:t> server</a:t>
            </a:r>
            <a:endParaRPr lang="en-US" sz="3200" dirty="0">
              <a:solidFill>
                <a:srgbClr val="4372C4"/>
              </a:solidFill>
            </a:endParaRPr>
          </a:p>
          <a:p>
            <a:endParaRPr lang="en-US" sz="3200" dirty="0">
              <a:solidFill>
                <a:srgbClr val="4372C4"/>
              </a:solidFill>
            </a:endParaRPr>
          </a:p>
          <a:p>
            <a:r>
              <a:rPr lang="en-US" sz="3200" dirty="0" err="1" smtClean="0">
                <a:solidFill>
                  <a:srgbClr val="4372C4"/>
                </a:solidFill>
              </a:rPr>
              <a:t>Percelen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worden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geregistreerd</a:t>
            </a:r>
            <a:r>
              <a:rPr lang="en-US" sz="3200" dirty="0" smtClean="0">
                <a:solidFill>
                  <a:srgbClr val="4372C4"/>
                </a:solidFill>
              </a:rPr>
              <a:t> </a:t>
            </a:r>
            <a:r>
              <a:rPr lang="en-US" sz="3200" dirty="0" err="1" smtClean="0">
                <a:solidFill>
                  <a:srgbClr val="4372C4"/>
                </a:solidFill>
              </a:rPr>
              <a:t>aan</a:t>
            </a:r>
            <a:r>
              <a:rPr lang="en-US" sz="3200" dirty="0" smtClean="0">
                <a:solidFill>
                  <a:srgbClr val="4372C4"/>
                </a:solidFill>
              </a:rPr>
              <a:t> de hand van de </a:t>
            </a:r>
            <a:r>
              <a:rPr lang="en-US" sz="3200" dirty="0" err="1" smtClean="0">
                <a:solidFill>
                  <a:srgbClr val="4372C4"/>
                </a:solidFill>
              </a:rPr>
              <a:t>locatiegegevens</a:t>
            </a:r>
            <a:endParaRPr lang="en-US" sz="3200" dirty="0">
              <a:solidFill>
                <a:srgbClr val="4372C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324098" y="165892"/>
            <a:ext cx="7543801" cy="97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err="1" smtClean="0">
                <a:solidFill>
                  <a:schemeClr val="accent1"/>
                </a:solidFill>
              </a:rPr>
              <a:t>Idee</a:t>
            </a:r>
            <a:endParaRPr lang="en-US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38363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67" y="997746"/>
            <a:ext cx="4538066" cy="6050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146301" y="165892"/>
            <a:ext cx="7899399" cy="974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err="1" smtClean="0">
                <a:solidFill>
                  <a:schemeClr val="accent1"/>
                </a:solidFill>
              </a:rPr>
              <a:t>Impressie</a:t>
            </a:r>
            <a:endParaRPr lang="en-US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65033" y="1961020"/>
            <a:ext cx="3826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4372C4"/>
                </a:solidFill>
              </a:rPr>
              <a:t>Afklikbaar</a:t>
            </a:r>
            <a:r>
              <a:rPr lang="en-US" sz="3200" b="1" dirty="0" smtClean="0">
                <a:solidFill>
                  <a:srgbClr val="4372C4"/>
                </a:solidFill>
              </a:rPr>
              <a:t> </a:t>
            </a:r>
            <a:r>
              <a:rPr lang="en-US" sz="3200" b="1" dirty="0" err="1" smtClean="0">
                <a:solidFill>
                  <a:srgbClr val="4372C4"/>
                </a:solidFill>
              </a:rPr>
              <a:t>systeem</a:t>
            </a:r>
            <a:r>
              <a:rPr lang="en-US" sz="3200" b="1" dirty="0" smtClean="0">
                <a:solidFill>
                  <a:srgbClr val="4372C4"/>
                </a:solidFill>
              </a:rPr>
              <a:t>:</a:t>
            </a:r>
          </a:p>
          <a:p>
            <a:r>
              <a:rPr lang="en-US" sz="3200" b="1" dirty="0">
                <a:solidFill>
                  <a:srgbClr val="4372C4"/>
                </a:solidFill>
              </a:rPr>
              <a:t> </a:t>
            </a:r>
            <a:r>
              <a:rPr lang="en-US" sz="3200" b="1" dirty="0" smtClean="0">
                <a:solidFill>
                  <a:srgbClr val="4372C4"/>
                </a:solidFill>
              </a:rPr>
              <a:t>- GPS module</a:t>
            </a:r>
          </a:p>
          <a:p>
            <a:r>
              <a:rPr lang="en-US" sz="3200" b="1" dirty="0">
                <a:solidFill>
                  <a:srgbClr val="4372C4"/>
                </a:solidFill>
              </a:rPr>
              <a:t> </a:t>
            </a:r>
            <a:r>
              <a:rPr lang="en-US" sz="3200" b="1" dirty="0" smtClean="0">
                <a:solidFill>
                  <a:srgbClr val="4372C4"/>
                </a:solidFill>
              </a:rPr>
              <a:t>- Radio chip</a:t>
            </a:r>
          </a:p>
          <a:p>
            <a:r>
              <a:rPr lang="en-US" sz="3200" b="1" dirty="0">
                <a:solidFill>
                  <a:srgbClr val="4372C4"/>
                </a:solidFill>
              </a:rPr>
              <a:t> </a:t>
            </a:r>
            <a:r>
              <a:rPr lang="en-US" sz="3200" b="1" dirty="0" smtClean="0">
                <a:solidFill>
                  <a:srgbClr val="4372C4"/>
                </a:solidFill>
              </a:rPr>
              <a:t>- </a:t>
            </a:r>
            <a:r>
              <a:rPr lang="en-US" sz="3200" b="1" dirty="0" err="1" smtClean="0">
                <a:solidFill>
                  <a:srgbClr val="4372C4"/>
                </a:solidFill>
              </a:rPr>
              <a:t>Accu</a:t>
            </a:r>
            <a:endParaRPr lang="en-US" sz="3200" b="1" dirty="0" smtClean="0">
              <a:solidFill>
                <a:srgbClr val="4372C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5200" y="1521622"/>
            <a:ext cx="6479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chemeClr val="bg1"/>
                </a:solidFill>
              </a:rPr>
              <a:t>}</a:t>
            </a: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2499" y="2223758"/>
            <a:ext cx="134203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</a:rPr>
              <a:t>{</a:t>
            </a:r>
            <a:endParaRPr lang="en-US" sz="287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693391"/>
            <a:ext cx="3826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err="1" smtClean="0">
                <a:solidFill>
                  <a:srgbClr val="4372C4"/>
                </a:solidFill>
              </a:rPr>
              <a:t>Restant</a:t>
            </a:r>
            <a:r>
              <a:rPr lang="en-US" sz="3200" b="1" dirty="0" smtClean="0">
                <a:solidFill>
                  <a:srgbClr val="4372C4"/>
                </a:solidFill>
              </a:rPr>
              <a:t> v/d Marker:</a:t>
            </a:r>
          </a:p>
          <a:p>
            <a:pPr algn="r"/>
            <a:r>
              <a:rPr lang="en-US" sz="3200" b="1" dirty="0" err="1">
                <a:solidFill>
                  <a:srgbClr val="4372C4"/>
                </a:solidFill>
              </a:rPr>
              <a:t>d</a:t>
            </a:r>
            <a:r>
              <a:rPr lang="en-US" sz="3200" b="1" dirty="0" err="1" smtClean="0">
                <a:solidFill>
                  <a:srgbClr val="4372C4"/>
                </a:solidFill>
              </a:rPr>
              <a:t>ient</a:t>
            </a:r>
            <a:r>
              <a:rPr lang="en-US" sz="3200" b="1" dirty="0" smtClean="0">
                <a:solidFill>
                  <a:srgbClr val="4372C4"/>
                </a:solidFill>
              </a:rPr>
              <a:t> </a:t>
            </a:r>
            <a:r>
              <a:rPr lang="en-US" sz="3200" b="1" dirty="0" err="1" smtClean="0">
                <a:solidFill>
                  <a:srgbClr val="4372C4"/>
                </a:solidFill>
              </a:rPr>
              <a:t>als</a:t>
            </a:r>
            <a:r>
              <a:rPr lang="en-US" sz="3200" b="1" dirty="0" smtClean="0">
                <a:solidFill>
                  <a:srgbClr val="4372C4"/>
                </a:solidFill>
              </a:rPr>
              <a:t> </a:t>
            </a:r>
            <a:r>
              <a:rPr lang="en-US" sz="3200" b="1" dirty="0" err="1" smtClean="0">
                <a:solidFill>
                  <a:srgbClr val="4372C4"/>
                </a:solidFill>
              </a:rPr>
              <a:t>grensaanduiding</a:t>
            </a:r>
            <a:endParaRPr lang="en-US" sz="3200" b="1" dirty="0" smtClean="0">
              <a:solidFill>
                <a:srgbClr val="43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01254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070101" y="165892"/>
            <a:ext cx="8051799" cy="974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smtClean="0">
                <a:solidFill>
                  <a:schemeClr val="accent1"/>
                </a:solidFill>
              </a:rPr>
              <a:t>Prototype</a:t>
            </a:r>
            <a:endParaRPr lang="nl-NL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209800" y="48514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xmlns="" id="{44D21BB5-4C3F-47FA-86BF-CC055C15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316038"/>
            <a:ext cx="7442200" cy="558164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886824" y="3353832"/>
            <a:ext cx="1409076" cy="13197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65875" y="1739899"/>
            <a:ext cx="2774950" cy="16986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94879" y="3252232"/>
            <a:ext cx="119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LoRa</a:t>
            </a:r>
            <a:r>
              <a:rPr lang="en-US" b="1" dirty="0" smtClean="0">
                <a:solidFill>
                  <a:srgbClr val="FF0000"/>
                </a:solidFill>
              </a:rPr>
              <a:t> radio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5934" y="1453633"/>
            <a:ext cx="20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u-</a:t>
            </a:r>
            <a:r>
              <a:rPr lang="en-US" b="1" dirty="0" err="1" smtClean="0">
                <a:solidFill>
                  <a:srgbClr val="FF0000"/>
                </a:solidFill>
              </a:rPr>
              <a:t>blox</a:t>
            </a:r>
            <a:r>
              <a:rPr lang="en-US" b="1" dirty="0" smtClean="0">
                <a:solidFill>
                  <a:srgbClr val="FF0000"/>
                </a:solidFill>
              </a:rPr>
              <a:t> GPS-module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3800" y="5003800"/>
            <a:ext cx="2552700" cy="11107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85073" y="6216134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STM32 development board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4362" y="6216134"/>
            <a:ext cx="20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u-</a:t>
            </a:r>
            <a:r>
              <a:rPr lang="en-US" b="1" dirty="0" err="1" smtClean="0">
                <a:solidFill>
                  <a:srgbClr val="FF0000"/>
                </a:solidFill>
              </a:rPr>
              <a:t>blox</a:t>
            </a:r>
            <a:r>
              <a:rPr lang="en-US" b="1" dirty="0" smtClean="0">
                <a:solidFill>
                  <a:srgbClr val="FF0000"/>
                </a:solidFill>
              </a:rPr>
              <a:t> GPS-</a:t>
            </a:r>
            <a:r>
              <a:rPr lang="en-US" b="1" dirty="0" err="1" smtClean="0">
                <a:solidFill>
                  <a:srgbClr val="FF0000"/>
                </a:solidFill>
              </a:rPr>
              <a:t>antenne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696075" y="4039389"/>
            <a:ext cx="2041525" cy="21132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82253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1536D7-C2D7-4335-A750-CAE34018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638684"/>
            <a:ext cx="8724900" cy="4902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324098" y="165892"/>
            <a:ext cx="7543801" cy="9747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smtClean="0">
                <a:solidFill>
                  <a:schemeClr val="accent1"/>
                </a:solidFill>
              </a:rPr>
              <a:t>Hoe?</a:t>
            </a:r>
            <a:endParaRPr lang="nl-NL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0514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1514593"/>
            <a:ext cx="6883400" cy="50988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1999" cy="13160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5C1AD68C-99B1-406A-804C-11363A387B53}"/>
              </a:ext>
            </a:extLst>
          </p:cNvPr>
          <p:cNvSpPr txBox="1">
            <a:spLocks/>
          </p:cNvSpPr>
          <p:nvPr/>
        </p:nvSpPr>
        <p:spPr>
          <a:xfrm>
            <a:off x="2070101" y="165892"/>
            <a:ext cx="8051799" cy="974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Smart Marker: </a:t>
            </a:r>
            <a:r>
              <a:rPr lang="en-US" dirty="0" err="1" smtClean="0">
                <a:solidFill>
                  <a:schemeClr val="accent1"/>
                </a:solidFill>
              </a:rPr>
              <a:t>Resultaten</a:t>
            </a:r>
            <a:endParaRPr lang="nl-NL" dirty="0">
              <a:solidFill>
                <a:schemeClr val="accent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1804"/>
            <a:ext cx="1371600" cy="10629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049"/>
            <a:ext cx="5321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867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141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Marthijn Tijmes</dc:creator>
  <cp:lastModifiedBy>Microsoft Office User</cp:lastModifiedBy>
  <cp:revision>20</cp:revision>
  <dcterms:created xsi:type="dcterms:W3CDTF">2018-01-16T11:08:19Z</dcterms:created>
  <dcterms:modified xsi:type="dcterms:W3CDTF">2018-01-17T15:28:50Z</dcterms:modified>
</cp:coreProperties>
</file>